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42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0" r:id="rId52"/>
    <p:sldId id="309" r:id="rId53"/>
    <p:sldId id="311" r:id="rId54"/>
    <p:sldId id="308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3/4/2024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3/4/2024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3/4/2024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28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03C8-5E67-7C37-F93B-8F74C1579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FAEE-52DF-7CE5-7303-E938026CA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CC02C-AB05-14A2-390E-238905726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7E5D706-97E9-20E9-0AA8-117CCB12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04" y="1454020"/>
            <a:ext cx="1545791" cy="1446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7433FF7-BBD6-AF2F-B2B3-595FA32EEAF9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EC1379-AB8A-6746-199D-3501A6A3706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0D7198-F731-18E9-BA71-8530A3B3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BA5AD32-1FFB-A8C8-B700-C0A3C7709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71598"/>
            <a:ext cx="2764822" cy="364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3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D9E-D1E1-03AD-0C3D-26FE32FF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46473-EFA2-109D-D87B-7EF07D16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35" y="2126301"/>
            <a:ext cx="5982436" cy="37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7A7FD-79A4-7AFA-E4B9-15085EB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101D1DE-1A67-D717-F303-9ECB0AA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9AE767A-5C4B-2248-5C3B-36504E68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29502-54A7-91C6-D55A-51874B84C90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07-01 What is a Function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C564D-3D63-5BCF-DA43-A749045B022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4FD68-C4CB-2E72-60B9-D8CE279A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1C7337-0E4A-0281-2DAD-BC07738711C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608F2D-59B5-8072-B2D6-DED3D502FC4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7E06A-FE05-D514-5BEF-9E05CE8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05B9F3-64FC-FEC8-3B92-18524659125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113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88A6-C0B6-5DD3-546B-85238805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B4E9DA-C918-EB82-E479-59B11D14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655"/>
            <a:ext cx="57194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D2B21-462E-35A9-3A5F-7591F7F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147D4B2-F904-EC6C-BBCD-46AF19B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FED1952-FC34-CCA4-39D9-6CC9600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349223-A9AB-E133-D3DF-40A677767AC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07-02 Assumptions in SymPy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07-03 Finding the Limit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9134C-F5E6-A7F9-4DFA-2E805D3E751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7C22C-DC7E-8FD2-8697-83CB5699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EA9B6A-C5E4-FAFE-09E2-05A23AD7D2F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BD0510-D8B6-D050-DBF5-1B6A5D8D6F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CBA5A8-601C-169A-0D3B-4B1004A3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F675C52-458E-EB46-9DF4-2DCFD402236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172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804C-2154-9DFD-3A07-A1C0D363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E0C4B8-A67D-586D-CF08-3433BC99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2050201"/>
            <a:ext cx="519860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4F804-82A0-76F4-B390-5D133CC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2291976-4370-B55D-72D8-DA7C37D1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3CC16D0-9E11-F4AB-CCE1-DD44BF46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10DEC-A948-7C34-A509-4333D466D07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07-04 Finding the Derivative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B93F8-E594-EA77-542F-371A8128C4D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34A41-D529-F442-DDD8-FDA84EC1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D5F21-1CA9-A780-1F48-0DDEDCE9415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789F3-AFB4-DFF3-B697-97BD10529A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552CB0-E4E8-7B81-8789-A5803131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3C5BBF4-6CC4-D408-1C96-70FCAB8069F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32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8CA2-D3DC-4DB7-5D4B-CCE3D7F8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492C49-B5F0-3980-5FD0-2961874E5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149" y="1938750"/>
            <a:ext cx="5488696" cy="411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9DEA4-9F7F-C1E6-38B1-89280C5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DB75AED-18A9-DA92-E61D-F261033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704DD44-FF39-EE47-1820-5D4A2633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CA4B3A-1C4C-8271-FD62-76F7CB79566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07-05 Higher-Order Derivatives and Finding the Maxima and Minima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9BCE9-EF9C-3A69-63D7-97742C610FA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A6F4C-F0B0-C381-BABF-EA38BC1D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923DBD-5EA5-18DA-80D9-7D1E596FADE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1CB76D-FC08-59E3-7EE0-D28A2CA6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4CC55F-C69A-DE0F-C0A0-4CE1F4B6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BA70B7B-48D6-2715-441B-307281A4D07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005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3657-57C4-8A0B-9D91-26184936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E18076-F7BA-CB05-B1B0-382B5E3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694" y="1960655"/>
            <a:ext cx="555971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9FB80-F075-F603-4D99-A87DEE21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B324E50-9029-9925-E5A6-F1613C1E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375BE0D-82DE-41ED-0EE9-C16E23F9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C81F88-A43D-05C9-88A4-267849B5D2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#0 Build a Basic “grad_ascent()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A Generic Program for 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B3829-8175-FD4F-B9B9-274500712C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D9FD3-4952-7530-7F22-63C5EFD8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2D8FF91-19BC-9B67-C2E2-656931F31C4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070FB8-2715-6949-E537-AD3EDB8F57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A77C0F-E972-0635-EA59-02671D6E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1FB42B-A89B-686F-FDE6-DCBAA1D323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910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A6C1-88D7-7DF2-8E3D-89DC00D7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A2FED-F703-1418-139F-9A92ABBF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1996880"/>
            <a:ext cx="5719702" cy="408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8266-58E4-B2DC-4AF8-F6E24F29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1D69FC1-E86D-A32A-1CC0-63322068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536B05B-95C5-7CE8-03EC-5C0FBE02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C5A82D-4505-9992-D0DB-39CE4EC23EC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A Word of Warning about the Initial Value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The Role of the Step Size and Epsilon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DF084-8415-23E8-4411-FFDB344A642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7747-24D5-5ED7-E8CD-7561D659A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75C4A3-A320-4C0C-CDAC-CAAA8BFF539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78AFF0-54B0-E537-3155-197C82180B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CF935D-5C1F-3C93-124C-528649AA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A6E08CE-FAFD-FAFF-F938-5D1A6B106D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80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E714-C43C-D148-61E6-C4B293A9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E89A5-7A22-5642-AF5A-1A43C3F0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826" y="1996880"/>
            <a:ext cx="514618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6ABD9-3F30-B677-C847-99C1AA0E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82A9967-4BEC-A5AE-A7DB-B1B34A39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7FCE6EB-1120-7123-9B89-0BA9C427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9152F9-4F44-4794-3CE0-127F20FCA39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07-07 Finding the Integrals of Functions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07-08 Probability Density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88D15-6E9B-AB1F-6117-CC4796E589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9C51D-31CB-364E-FB90-02AFFACE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4F62474-B2FF-FFAA-90A6-FD6AE41CDB2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04BC74E-D61C-3E6A-124C-C01ADCE39A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08FAD1-DC8B-9160-4797-A562E7E81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5117BE8-B014-1474-56ED-F18E57FA24B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006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678A-FE45-D43F-541A-047653EF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E0C0C-5371-C671-9FC4-DD560865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748" y="1938750"/>
            <a:ext cx="5716699" cy="410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FE728-AF61-0844-ABC5-AEA4326C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1AC63D-0E82-C405-0D18-28DE728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4FE23B0-C776-DF96-C7C6-52AF2583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268DAD-B13C-718B-AE6D-6F0F542295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Verify the Continuity of a Function at a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C9BA-5B85-CC2D-2BCF-7E37DD658C6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A3BB0-8F24-35D6-F571-D7BBBB2D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9CCDE-D295-BC53-B55A-57316DB56B5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FC7D8B-25E0-87DB-F1F9-15DC834F1D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0071FF-7DCF-AA89-0B29-0FAA4D90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36E74B2-8C76-B0E0-0746-FBF39B5A6E7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2050" name="Picture 2" descr="Continuous Function - Definition, Examples | Continuity">
            <a:extLst>
              <a:ext uri="{FF2B5EF4-FFF2-40B4-BE49-F238E27FC236}">
                <a16:creationId xmlns:a16="http://schemas.microsoft.com/office/drawing/2014/main" id="{2364926A-C341-53DC-9402-CFB826F0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95" y="1827299"/>
            <a:ext cx="3530824" cy="268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3CEE-2A85-9778-9F02-9C095772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B8B8F-2262-4508-C822-DF1E8F9D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574" y="1996880"/>
            <a:ext cx="615158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C6D61-1F37-1D6B-AB05-0871E129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CC8D0FD-BF2B-72F6-5EB0-EDC31E07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A6AF07F-41E6-210F-1A76-B62FD750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FDD3DA5-F95C-758A-51C2-0AC5A92B33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Implement the 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6CE62-5A2F-0EFE-F80D-8B6B92C2057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8057A-035F-AF88-AD5C-2FF709E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6EBB4-B38C-D780-5C4F-F6644C802DA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F2F3F5-4A83-E639-CDE5-E347FFE9385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B38751-902A-5DAA-1A71-7F3FA759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476F63F-CE47-D6B9-B9EA-4A751DEE14F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490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B15F-A1CE-325D-A2F9-1E72620E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2270F-597E-BFE3-EA80-9C4BAFA8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92856"/>
            <a:ext cx="594539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E4CCC-276E-E6B6-C71E-158F0601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5906BAC-CD1A-35B4-CBA4-D9F1CCE2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1358D57-D941-EDBF-8426-DE300082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816068B-9FE9-B10F-BFCE-75DC76BB7FC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Area Between Two Curves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1790-A696-B545-ECE7-0139118230E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5F678-3AA9-9124-08B4-2C1361654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61B1CE-2B20-8245-BA2F-977C99D2D8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8EE68C-CF2A-397B-8690-C64E5165A1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801238-C384-F9D4-9C99-F7D1B299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22D555C-1A2A-671C-8C17-A105EE1623E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92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07A2-E532-8456-2ADB-46EC68DC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3EE2E-1621-FFEF-97F7-782B351E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860" y="1996880"/>
            <a:ext cx="590155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D3B42-AF94-3A3D-4B99-5E8453C4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D354160-974D-D66C-6890-02A38186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A2D8658-F546-336B-D27D-C42D74A4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E46F9A-212A-E3AF-3CFB-734B9F1441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Finding the Length of a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427F-93E1-A945-D152-EC8A799AB75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D0C4A-CB67-9C27-DBC0-A4C9C4129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BD1B9-B244-889C-5430-337065BB87E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2C54AA-412C-94F0-AA87-C74599CD0C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C7126-7287-DE06-FC71-6208ABBE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4E1610-6B38-01B7-D2B6-392923FAE8F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326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FA5B-A521-BCA5-B690-FF7F6C1F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AFB6A9-BD02-34B1-4D7B-45D5D9F8A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0201"/>
            <a:ext cx="582641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056957-D722-D060-A901-FB2060A6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Doing Math with Python</a:t>
            </a:r>
            <a:br>
              <a:rPr lang="en-US" sz="4000" b="1" dirty="0"/>
            </a:br>
            <a:r>
              <a:rPr lang="en-US" sz="3100" b="1" dirty="0">
                <a:solidFill>
                  <a:srgbClr val="FFFF00"/>
                </a:solidFill>
                <a:latin typeface="Comic Sans MS" panose="030F0702030302020204" pitchFamily="66" charset="0"/>
              </a:rPr>
              <a:t>Thanks to Author: Amit Saha</a:t>
            </a:r>
            <a:endParaRPr lang="en-US" sz="40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F17AB84-6138-46F8-29F8-6FA47433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E6A8E8-A28A-8153-3F8E-4FAFC458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A70F43-E8DB-C14D-C32E-D32846656DF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5"/>
            <a:ext cx="6151581" cy="50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Summary and Closing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F6C14-4D80-6191-2910-45D19CA91C0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C7A7C5-E9FB-51FD-9F51-00245F1C4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8A50B4-B6E9-2579-5BBC-E8B043758ED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7BEBFCD-9DFB-D970-8DB9-3B3C6BDF57C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D38BD1-800A-042B-7373-1CE058EA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D69E9-8533-EBC6-E210-FD3156E762C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7A6E9-C9D2-227E-216C-D6F17DD0C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588" y="2655908"/>
            <a:ext cx="5221619" cy="3369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D7208-58BB-09BA-4107-EE8ACB13116F}"/>
              </a:ext>
            </a:extLst>
          </p:cNvPr>
          <p:cNvSpPr txBox="1"/>
          <p:nvPr/>
        </p:nvSpPr>
        <p:spPr>
          <a:xfrm>
            <a:off x="2350435" y="4286906"/>
            <a:ext cx="102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Yourself!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7D7C1-0049-27E2-915A-EDBDF2A96953}"/>
              </a:ext>
            </a:extLst>
          </p:cNvPr>
          <p:cNvSpPr txBox="1"/>
          <p:nvPr/>
        </p:nvSpPr>
        <p:spPr>
          <a:xfrm>
            <a:off x="1548808" y="5236042"/>
            <a:ext cx="265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Continuous Learning!</a:t>
            </a:r>
          </a:p>
        </p:txBody>
      </p:sp>
    </p:spTree>
    <p:extLst>
      <p:ext uri="{BB962C8B-B14F-4D97-AF65-F5344CB8AC3E}">
        <p14:creationId xmlns:p14="http://schemas.microsoft.com/office/powerpoint/2010/main" val="37311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29465</TotalTime>
  <Words>4240</Words>
  <Application>Microsoft Office PowerPoint</Application>
  <PresentationFormat>Widescreen</PresentationFormat>
  <Paragraphs>797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Calibri</vt:lpstr>
      <vt:lpstr>Comic Sans MS</vt:lpstr>
      <vt:lpstr>Wingdings</vt:lpstr>
      <vt:lpstr>Educational subjects 16x9</vt:lpstr>
      <vt:lpstr>Doing Math with Python 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 Thanks to Author: Amit Saha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127</cp:revision>
  <dcterms:created xsi:type="dcterms:W3CDTF">2024-02-08T14:33:54Z</dcterms:created>
  <dcterms:modified xsi:type="dcterms:W3CDTF">2024-03-05T02:00:17Z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